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kinsoku lang="ja-JP" invalStChars="" invalEndChars="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12980B-95F4-4999-B6CE-935D88308B4E}" v="1" dt="2023-06-06T06:45:16.2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0412980B-95F4-4999-B6CE-935D88308B4E}"/>
    <pc:docChg chg="modSld">
      <pc:chgData name="Narelle Wheaton" userId="6e1b2b30-480e-4f91-806b-6735d5b9e446" providerId="ADAL" clId="{0412980B-95F4-4999-B6CE-935D88308B4E}" dt="2023-06-06T06:45:16.267" v="0" actId="207"/>
      <pc:docMkLst>
        <pc:docMk/>
      </pc:docMkLst>
      <pc:sldChg chg="modSp">
        <pc:chgData name="Narelle Wheaton" userId="6e1b2b30-480e-4f91-806b-6735d5b9e446" providerId="ADAL" clId="{0412980B-95F4-4999-B6CE-935D88308B4E}" dt="2023-06-06T06:45:16.267" v="0" actId="207"/>
        <pc:sldMkLst>
          <pc:docMk/>
          <pc:sldMk cId="0" sldId="256"/>
        </pc:sldMkLst>
        <pc:spChg chg="mod">
          <ac:chgData name="Narelle Wheaton" userId="6e1b2b30-480e-4f91-806b-6735d5b9e446" providerId="ADAL" clId="{0412980B-95F4-4999-B6CE-935D88308B4E}" dt="2023-06-06T06:45:16.267" v="0" actId="207"/>
          <ac:spMkLst>
            <pc:docMk/>
            <pc:sldMk cId="0" sldId="256"/>
            <ac:spMk id="3076" creationId="{8A98C82F-0DD8-45A4-FF37-51D10346CF27}"/>
          </ac:spMkLst>
        </pc:spChg>
      </pc:sldChg>
      <pc:sldChg chg="modSp">
        <pc:chgData name="Narelle Wheaton" userId="6e1b2b30-480e-4f91-806b-6735d5b9e446" providerId="ADAL" clId="{0412980B-95F4-4999-B6CE-935D88308B4E}" dt="2023-06-06T06:45:16.267" v="0" actId="207"/>
        <pc:sldMkLst>
          <pc:docMk/>
          <pc:sldMk cId="0" sldId="257"/>
        </pc:sldMkLst>
        <pc:spChg chg="mod">
          <ac:chgData name="Narelle Wheaton" userId="6e1b2b30-480e-4f91-806b-6735d5b9e446" providerId="ADAL" clId="{0412980B-95F4-4999-B6CE-935D88308B4E}" dt="2023-06-06T06:45:16.267" v="0" actId="207"/>
          <ac:spMkLst>
            <pc:docMk/>
            <pc:sldMk cId="0" sldId="257"/>
            <ac:spMk id="5124" creationId="{5D00B276-1919-27CC-545B-326B0A98F77E}"/>
          </ac:spMkLst>
        </pc:spChg>
      </pc:sldChg>
      <pc:sldChg chg="modSp">
        <pc:chgData name="Narelle Wheaton" userId="6e1b2b30-480e-4f91-806b-6735d5b9e446" providerId="ADAL" clId="{0412980B-95F4-4999-B6CE-935D88308B4E}" dt="2023-06-06T06:45:16.267" v="0" actId="207"/>
        <pc:sldMkLst>
          <pc:docMk/>
          <pc:sldMk cId="0" sldId="258"/>
        </pc:sldMkLst>
        <pc:spChg chg="mod">
          <ac:chgData name="Narelle Wheaton" userId="6e1b2b30-480e-4f91-806b-6735d5b9e446" providerId="ADAL" clId="{0412980B-95F4-4999-B6CE-935D88308B4E}" dt="2023-06-06T06:45:16.267" v="0" actId="207"/>
          <ac:spMkLst>
            <pc:docMk/>
            <pc:sldMk cId="0" sldId="258"/>
            <ac:spMk id="7172" creationId="{2CD6BAA7-B114-A105-636E-D37F78C957B7}"/>
          </ac:spMkLst>
        </pc:spChg>
      </pc:sldChg>
      <pc:sldChg chg="modSp">
        <pc:chgData name="Narelle Wheaton" userId="6e1b2b30-480e-4f91-806b-6735d5b9e446" providerId="ADAL" clId="{0412980B-95F4-4999-B6CE-935D88308B4E}" dt="2023-06-06T06:45:16.267" v="0" actId="207"/>
        <pc:sldMkLst>
          <pc:docMk/>
          <pc:sldMk cId="0" sldId="259"/>
        </pc:sldMkLst>
        <pc:spChg chg="mod">
          <ac:chgData name="Narelle Wheaton" userId="6e1b2b30-480e-4f91-806b-6735d5b9e446" providerId="ADAL" clId="{0412980B-95F4-4999-B6CE-935D88308B4E}" dt="2023-06-06T06:45:16.267" v="0" actId="207"/>
          <ac:spMkLst>
            <pc:docMk/>
            <pc:sldMk cId="0" sldId="259"/>
            <ac:spMk id="9220" creationId="{EF9D494F-2842-3878-9B54-8B9929BE1B65}"/>
          </ac:spMkLst>
        </pc:spChg>
      </pc:sldChg>
      <pc:sldChg chg="modSp">
        <pc:chgData name="Narelle Wheaton" userId="6e1b2b30-480e-4f91-806b-6735d5b9e446" providerId="ADAL" clId="{0412980B-95F4-4999-B6CE-935D88308B4E}" dt="2023-06-06T06:45:16.267" v="0" actId="207"/>
        <pc:sldMkLst>
          <pc:docMk/>
          <pc:sldMk cId="0" sldId="260"/>
        </pc:sldMkLst>
        <pc:spChg chg="mod">
          <ac:chgData name="Narelle Wheaton" userId="6e1b2b30-480e-4f91-806b-6735d5b9e446" providerId="ADAL" clId="{0412980B-95F4-4999-B6CE-935D88308B4E}" dt="2023-06-06T06:45:16.267" v="0" actId="207"/>
          <ac:spMkLst>
            <pc:docMk/>
            <pc:sldMk cId="0" sldId="260"/>
            <ac:spMk id="11268" creationId="{045B24EA-71AF-633D-38AD-0616D3CCD92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8605E42C-FD75-66E6-1622-F85922345579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93700" y="692150"/>
            <a:ext cx="6070600" cy="34163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5B6582A5-EDA6-62AB-CCC9-89978DC8BD6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8FED5F68-E428-EB15-EA61-0D111D544E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731F25B-5F3E-7B4E-EA06-6D37025CFF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200"/>
              <a:t>1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FA71452B-F77F-92FB-0D4F-A33F480086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18455C4B-BC05-0FE9-0338-95CD50B71F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FB92C97-2562-49AB-E419-4BE97EB230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302380B-EB76-84C9-1086-0F0F738DC3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44ECAEC8-82F8-12FC-A46A-7DDB925D68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66E682F8-516A-D31F-5356-D1B48B4438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200"/>
              <a:t>2</a:t>
            </a:r>
          </a:p>
        </p:txBody>
      </p:sp>
      <p:sp>
        <p:nvSpPr>
          <p:cNvPr id="6148" name="Rectangle 4">
            <a:extLst>
              <a:ext uri="{FF2B5EF4-FFF2-40B4-BE49-F238E27FC236}">
                <a16:creationId xmlns:a16="http://schemas.microsoft.com/office/drawing/2014/main" id="{E8C7F40B-92AC-834D-207E-9BBA5FA7DB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6149" name="Rectangle 5">
            <a:extLst>
              <a:ext uri="{FF2B5EF4-FFF2-40B4-BE49-F238E27FC236}">
                <a16:creationId xmlns:a16="http://schemas.microsoft.com/office/drawing/2014/main" id="{CE306EE1-A8C0-22BD-3AEE-5BFB3756F3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6150" name="Rectangle 6">
            <a:extLst>
              <a:ext uri="{FF2B5EF4-FFF2-40B4-BE49-F238E27FC236}">
                <a16:creationId xmlns:a16="http://schemas.microsoft.com/office/drawing/2014/main" id="{6544886C-6FDE-4F86-3A41-E8E31A40AC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6151" name="Rectangle 7">
            <a:extLst>
              <a:ext uri="{FF2B5EF4-FFF2-40B4-BE49-F238E27FC236}">
                <a16:creationId xmlns:a16="http://schemas.microsoft.com/office/drawing/2014/main" id="{39C79810-56D4-D560-06CA-019FB8D69B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723F3E1B-0E86-6880-C109-897E89624E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AF6F96FB-FFC1-F033-3BBB-82BE784CD5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200"/>
              <a:t>3</a:t>
            </a:r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7D163E99-C648-91FE-5F38-2C94FCB5E4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39EE7E2D-C4E1-6165-9140-F11B905506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8198" name="Rectangle 6">
            <a:extLst>
              <a:ext uri="{FF2B5EF4-FFF2-40B4-BE49-F238E27FC236}">
                <a16:creationId xmlns:a16="http://schemas.microsoft.com/office/drawing/2014/main" id="{359AEED5-F60A-4DDA-5256-9BD7D17814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8199" name="Rectangle 7">
            <a:extLst>
              <a:ext uri="{FF2B5EF4-FFF2-40B4-BE49-F238E27FC236}">
                <a16:creationId xmlns:a16="http://schemas.microsoft.com/office/drawing/2014/main" id="{6D2B788A-E3E9-DD61-AA18-654C63F263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960A3E04-21B3-5676-D515-2BE10C376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E832B62F-F816-E076-EF24-5F4DF7D12C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200"/>
              <a:t>4</a:t>
            </a:r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3590ED65-C82C-829D-2713-5DA6523876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343DC4D7-3548-B059-93BF-07FC377486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11B00807-6991-4D89-CF5B-DC3B5630250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54A5F09A-0A94-05EF-ABD7-31AAD89C3D3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986D3C77-2CA9-69F6-84B8-1FB94D3F93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4630D585-1728-194C-FF88-88C02F6682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200"/>
              <a:t>5</a:t>
            </a:r>
          </a:p>
        </p:txBody>
      </p:sp>
      <p:sp>
        <p:nvSpPr>
          <p:cNvPr id="12292" name="Rectangle 4">
            <a:extLst>
              <a:ext uri="{FF2B5EF4-FFF2-40B4-BE49-F238E27FC236}">
                <a16:creationId xmlns:a16="http://schemas.microsoft.com/office/drawing/2014/main" id="{A33F585C-7B32-60F5-9F2E-21B80B1009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12293" name="Rectangle 5">
            <a:extLst>
              <a:ext uri="{FF2B5EF4-FFF2-40B4-BE49-F238E27FC236}">
                <a16:creationId xmlns:a16="http://schemas.microsoft.com/office/drawing/2014/main" id="{3CF1DCE0-0E15-FCCC-6C4F-3DEF09A727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12294" name="Rectangle 6">
            <a:extLst>
              <a:ext uri="{FF2B5EF4-FFF2-40B4-BE49-F238E27FC236}">
                <a16:creationId xmlns:a16="http://schemas.microsoft.com/office/drawing/2014/main" id="{87638C96-AB6B-AD97-CB7A-0CEBD5D9A9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2295" name="Rectangle 7">
            <a:extLst>
              <a:ext uri="{FF2B5EF4-FFF2-40B4-BE49-F238E27FC236}">
                <a16:creationId xmlns:a16="http://schemas.microsoft.com/office/drawing/2014/main" id="{DB897AC1-A481-0871-60BA-82C7CCE441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7467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160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6331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06063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64270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90970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07179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28408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1099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33188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34946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14CF744C-116C-AA80-DCB2-480FFE7733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23230576-F6DF-ED00-EBDD-E562DD1F5F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ts val="9600"/>
        </a:spcBef>
        <a:spcAft>
          <a:spcPts val="240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ts val="9600"/>
        </a:spcBef>
        <a:spcAft>
          <a:spcPts val="2400"/>
        </a:spcAft>
        <a:defRPr sz="4400" b="1">
          <a:solidFill>
            <a:schemeClr val="tx2"/>
          </a:solidFill>
          <a:latin typeface="Courier" charset="0"/>
        </a:defRPr>
      </a:lvl2pPr>
      <a:lvl3pPr algn="ctr" rtl="0" eaLnBrk="0" fontAlgn="base" hangingPunct="0">
        <a:spcBef>
          <a:spcPts val="9600"/>
        </a:spcBef>
        <a:spcAft>
          <a:spcPts val="2400"/>
        </a:spcAft>
        <a:defRPr sz="4400" b="1">
          <a:solidFill>
            <a:schemeClr val="tx2"/>
          </a:solidFill>
          <a:latin typeface="Courier" charset="0"/>
        </a:defRPr>
      </a:lvl3pPr>
      <a:lvl4pPr algn="ctr" rtl="0" eaLnBrk="0" fontAlgn="base" hangingPunct="0">
        <a:spcBef>
          <a:spcPts val="9600"/>
        </a:spcBef>
        <a:spcAft>
          <a:spcPts val="2400"/>
        </a:spcAft>
        <a:defRPr sz="4400" b="1">
          <a:solidFill>
            <a:schemeClr val="tx2"/>
          </a:solidFill>
          <a:latin typeface="Courier" charset="0"/>
        </a:defRPr>
      </a:lvl4pPr>
      <a:lvl5pPr algn="ctr" rtl="0" eaLnBrk="0" fontAlgn="base" hangingPunct="0">
        <a:spcBef>
          <a:spcPts val="9600"/>
        </a:spcBef>
        <a:spcAft>
          <a:spcPts val="2400"/>
        </a:spcAft>
        <a:defRPr sz="4400" b="1">
          <a:solidFill>
            <a:schemeClr val="tx2"/>
          </a:solidFill>
          <a:latin typeface="Courier" charset="0"/>
        </a:defRPr>
      </a:lvl5pPr>
      <a:lvl6pPr marL="457200" algn="ctr" rtl="0" eaLnBrk="0" fontAlgn="base" hangingPunct="0">
        <a:spcBef>
          <a:spcPts val="9600"/>
        </a:spcBef>
        <a:spcAft>
          <a:spcPts val="2400"/>
        </a:spcAft>
        <a:defRPr sz="4400" b="1">
          <a:solidFill>
            <a:schemeClr val="tx2"/>
          </a:solidFill>
          <a:latin typeface="Courier" charset="0"/>
        </a:defRPr>
      </a:lvl6pPr>
      <a:lvl7pPr marL="914400" algn="ctr" rtl="0" eaLnBrk="0" fontAlgn="base" hangingPunct="0">
        <a:spcBef>
          <a:spcPts val="9600"/>
        </a:spcBef>
        <a:spcAft>
          <a:spcPts val="2400"/>
        </a:spcAft>
        <a:defRPr sz="4400" b="1">
          <a:solidFill>
            <a:schemeClr val="tx2"/>
          </a:solidFill>
          <a:latin typeface="Courier" charset="0"/>
        </a:defRPr>
      </a:lvl7pPr>
      <a:lvl8pPr marL="1371600" algn="ctr" rtl="0" eaLnBrk="0" fontAlgn="base" hangingPunct="0">
        <a:spcBef>
          <a:spcPts val="9600"/>
        </a:spcBef>
        <a:spcAft>
          <a:spcPts val="2400"/>
        </a:spcAft>
        <a:defRPr sz="4400" b="1">
          <a:solidFill>
            <a:schemeClr val="tx2"/>
          </a:solidFill>
          <a:latin typeface="Courier" charset="0"/>
        </a:defRPr>
      </a:lvl8pPr>
      <a:lvl9pPr marL="1828800" algn="ctr" rtl="0" eaLnBrk="0" fontAlgn="base" hangingPunct="0">
        <a:spcBef>
          <a:spcPts val="9600"/>
        </a:spcBef>
        <a:spcAft>
          <a:spcPts val="2400"/>
        </a:spcAft>
        <a:defRPr sz="4400" b="1">
          <a:solidFill>
            <a:schemeClr val="tx2"/>
          </a:solidFill>
          <a:latin typeface="Courier" charset="0"/>
        </a:defRPr>
      </a:lvl9pPr>
    </p:titleStyle>
    <p:bodyStyle>
      <a:lvl1pPr marL="342900" indent="-342900" algn="l" rtl="0" eaLnBrk="0" fontAlgn="base" hangingPunct="0">
        <a:spcBef>
          <a:spcPts val="9600"/>
        </a:spcBef>
        <a:spcAft>
          <a:spcPts val="2400"/>
        </a:spcAft>
        <a:buSzPct val="100000"/>
        <a:buChar char="•"/>
        <a:defRPr sz="3200" b="1" 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800">
          <a:solidFill>
            <a:schemeClr val="tx1"/>
          </a:solidFill>
          <a:latin typeface="Times New Roman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400">
          <a:solidFill>
            <a:schemeClr val="tx1"/>
          </a:solidFill>
          <a:latin typeface="Times New Roman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imes New Roman" pitchFamily="18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imes New Roman" pitchFamily="18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imes New Roman" pitchFamily="18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imes New Roman" pitchFamily="18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songselect.ccli.com/about/termsofuse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cli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7D6BE19-FB22-F5EC-4636-FD186CFBF8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96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Courier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AU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2CD97846-07F9-F0C1-4A55-37497624A1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96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Courier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AU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3076" name="Rectangle 5">
            <a:extLst>
              <a:ext uri="{FF2B5EF4-FFF2-40B4-BE49-F238E27FC236}">
                <a16:creationId xmlns:a16="http://schemas.microsoft.com/office/drawing/2014/main" id="{8A98C82F-0DD8-45A4-FF37-51D10346CF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55800" y="1700758"/>
            <a:ext cx="8280400" cy="3456483"/>
          </a:xfrm>
          <a:noFill/>
        </p:spPr>
        <p:txBody>
          <a:bodyPr/>
          <a:lstStyle/>
          <a:p>
            <a:pPr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US" altLang="en-US" sz="2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Verse 1</a:t>
            </a:r>
          </a:p>
          <a:p>
            <a:pPr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The Lord's my shepherd,</a:t>
            </a:r>
          </a:p>
          <a:p>
            <a:pPr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I'll not want;</a:t>
            </a:r>
          </a:p>
          <a:p>
            <a:pPr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He makes me down to lie</a:t>
            </a:r>
          </a:p>
          <a:p>
            <a:pPr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In pastures green, he leadeth me</a:t>
            </a:r>
          </a:p>
          <a:p>
            <a:pPr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The quiet waters by.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BA69F42C-87BE-5142-CEDE-51A151E331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96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Courier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AU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263AA7D4-2939-AFAD-F546-4B3EEBAE7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96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Courier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AU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5124" name="Rectangle 5">
            <a:extLst>
              <a:ext uri="{FF2B5EF4-FFF2-40B4-BE49-F238E27FC236}">
                <a16:creationId xmlns:a16="http://schemas.microsoft.com/office/drawing/2014/main" id="{5D00B276-1919-27CC-545B-326B0A98F7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47056" y="1844650"/>
            <a:ext cx="8497888" cy="3168699"/>
          </a:xfrm>
          <a:noFill/>
        </p:spPr>
        <p:txBody>
          <a:bodyPr/>
          <a:lstStyle/>
          <a:p>
            <a:pPr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US" altLang="en-US" sz="1800" b="0" i="0" dirty="0">
                <a:solidFill>
                  <a:srgbClr val="FFFFFF"/>
                </a:solidFill>
                <a:latin typeface="Calibri" panose="020F0502020204030204" pitchFamily="34" charset="0"/>
              </a:rPr>
              <a:t>Verse 2</a:t>
            </a:r>
          </a:p>
          <a:p>
            <a:pPr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My soul he doth restore again,</a:t>
            </a:r>
          </a:p>
          <a:p>
            <a:pPr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And me to walk doth make</a:t>
            </a:r>
          </a:p>
          <a:p>
            <a:pPr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Within the paths of righteousness,</a:t>
            </a:r>
          </a:p>
          <a:p>
            <a:pPr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E'en for his own name's sake.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74BCF0FD-23D7-2B19-7BF5-58FE712B90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96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Courier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AU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661F27D2-469F-240A-35F7-823BA6B85B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96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Courier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AU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7172" name="Rectangle 5">
            <a:extLst>
              <a:ext uri="{FF2B5EF4-FFF2-40B4-BE49-F238E27FC236}">
                <a16:creationId xmlns:a16="http://schemas.microsoft.com/office/drawing/2014/main" id="{2CD6BAA7-B114-A105-636E-D37F78C957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00225" y="1881163"/>
            <a:ext cx="8591550" cy="3095674"/>
          </a:xfrm>
          <a:noFill/>
        </p:spPr>
        <p:txBody>
          <a:bodyPr/>
          <a:lstStyle/>
          <a:p>
            <a:pPr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US" altLang="en-US" sz="2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Verse 3</a:t>
            </a:r>
          </a:p>
          <a:p>
            <a:pPr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Yea, though I walk in death's dark vale,</a:t>
            </a:r>
          </a:p>
          <a:p>
            <a:pPr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Yet will I fear no ill,</a:t>
            </a:r>
          </a:p>
          <a:p>
            <a:pPr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For thou art with me, and thy rod</a:t>
            </a:r>
          </a:p>
          <a:p>
            <a:pPr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And staff me comfort still.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186085C-65C7-FF76-67B5-2F9508CA5D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96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Courier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AU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F3D8196C-76B4-4D64-B3AC-77B025118D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96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Courier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AU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9220" name="Rectangle 5">
            <a:extLst>
              <a:ext uri="{FF2B5EF4-FFF2-40B4-BE49-F238E27FC236}">
                <a16:creationId xmlns:a16="http://schemas.microsoft.com/office/drawing/2014/main" id="{EF9D494F-2842-3878-9B54-8B9929BE1B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235868" y="1844873"/>
            <a:ext cx="9720263" cy="3168253"/>
          </a:xfrm>
          <a:noFill/>
        </p:spPr>
        <p:txBody>
          <a:bodyPr/>
          <a:lstStyle/>
          <a:p>
            <a:pPr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US" altLang="en-US" sz="2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Verse 4</a:t>
            </a:r>
          </a:p>
          <a:p>
            <a:pPr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My table thou hast </a:t>
            </a:r>
            <a:r>
              <a:rPr lang="en-US" altLang="en-US" sz="4000" b="0" i="0" dirty="0" err="1">
                <a:solidFill>
                  <a:srgbClr val="FFFFFF"/>
                </a:solidFill>
                <a:latin typeface="Calibri" panose="020F0502020204030204" pitchFamily="34" charset="0"/>
              </a:rPr>
              <a:t>furnishèd</a:t>
            </a:r>
            <a:endParaRPr lang="en-US" altLang="en-US" sz="4000" b="0" i="0" dirty="0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In presence of my foes;</a:t>
            </a:r>
          </a:p>
          <a:p>
            <a:pPr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My head thou dost with oil anoint,</a:t>
            </a:r>
          </a:p>
          <a:p>
            <a:pPr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And my cup overflows.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0DC6E7DE-7D87-C7A3-C760-54644A5B48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96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Courier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AU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378A1089-13C1-9A9D-0756-0A28C981F2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96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Courier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AU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11268" name="Rectangle 5">
            <a:extLst>
              <a:ext uri="{FF2B5EF4-FFF2-40B4-BE49-F238E27FC236}">
                <a16:creationId xmlns:a16="http://schemas.microsoft.com/office/drawing/2014/main" id="{045B24EA-71AF-633D-38AD-0616D3CCD9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39912" y="1881001"/>
            <a:ext cx="8512175" cy="3095997"/>
          </a:xfrm>
          <a:noFill/>
        </p:spPr>
        <p:txBody>
          <a:bodyPr/>
          <a:lstStyle/>
          <a:p>
            <a:pPr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US" altLang="en-US" sz="1800" b="0" i="0" dirty="0">
                <a:solidFill>
                  <a:srgbClr val="FFFFFF"/>
                </a:solidFill>
                <a:latin typeface="Calibri" panose="020F0502020204030204" pitchFamily="34" charset="0"/>
              </a:rPr>
              <a:t>Verse 5</a:t>
            </a:r>
          </a:p>
          <a:p>
            <a:pPr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Goodness and mercy all my life</a:t>
            </a:r>
          </a:p>
          <a:p>
            <a:pPr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Shall surely follow me;</a:t>
            </a:r>
          </a:p>
          <a:p>
            <a:pPr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And in God's house for evermore</a:t>
            </a:r>
          </a:p>
          <a:p>
            <a:pPr algn="ctr">
              <a:spcBef>
                <a:spcPts val="0"/>
              </a:spcBef>
              <a:spcAft>
                <a:spcPts val="300"/>
              </a:spcAft>
              <a:buFontTx/>
              <a:buNone/>
            </a:pPr>
            <a:r>
              <a:rPr lang="en-US" altLang="en-US" sz="4000" b="0" i="0" dirty="0">
                <a:solidFill>
                  <a:srgbClr val="FFFFFF"/>
                </a:solidFill>
                <a:latin typeface="Calibri" panose="020F0502020204030204" pitchFamily="34" charset="0"/>
              </a:rPr>
              <a:t>My dwelling-place shall be.</a:t>
            </a:r>
            <a:endParaRPr lang="en-US" altLang="en-US" sz="4000" b="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1269" name="Rectangle 1">
            <a:extLst>
              <a:ext uri="{FF2B5EF4-FFF2-40B4-BE49-F238E27FC236}">
                <a16:creationId xmlns:a16="http://schemas.microsoft.com/office/drawing/2014/main" id="{538DF3BA-5928-6446-A8E9-9538E2784B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810250"/>
            <a:ext cx="4572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96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Courier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AU" altLang="en-US" sz="1000" b="0" i="0">
                <a:solidFill>
                  <a:schemeClr val="bg1"/>
                </a:solidFill>
                <a:latin typeface="akagi_probook"/>
              </a:rPr>
              <a:t>CCLI Song # 23608</a:t>
            </a:r>
          </a:p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AU" altLang="en-US" sz="1000" b="0" i="0">
                <a:solidFill>
                  <a:schemeClr val="bg1"/>
                </a:solidFill>
                <a:latin typeface="akagi_probook"/>
              </a:rPr>
              <a:t>Francis Rous | Jessie Seymour Irvine | William Whittingham</a:t>
            </a:r>
          </a:p>
          <a:p>
            <a:pPr>
              <a:spcBef>
                <a:spcPct val="0"/>
              </a:spcBef>
              <a:spcAft>
                <a:spcPct val="0"/>
              </a:spcAft>
              <a:buSzTx/>
            </a:pPr>
            <a:r>
              <a:rPr lang="en-AU" altLang="en-US" sz="1000" b="0" i="0">
                <a:solidFill>
                  <a:schemeClr val="bg1"/>
                </a:solidFill>
                <a:latin typeface="akagi_probook"/>
              </a:rPr>
              <a:t>© Words: Public Domain</a:t>
            </a:r>
          </a:p>
          <a:p>
            <a:pPr>
              <a:spcBef>
                <a:spcPct val="0"/>
              </a:spcBef>
              <a:spcAft>
                <a:spcPct val="0"/>
              </a:spcAft>
              <a:buSzTx/>
            </a:pPr>
            <a:r>
              <a:rPr lang="en-AU" altLang="en-US" sz="1000" b="0" i="0">
                <a:solidFill>
                  <a:schemeClr val="bg1"/>
                </a:solidFill>
                <a:latin typeface="akagi_probook"/>
              </a:rPr>
              <a:t>Music: Public Domain</a:t>
            </a:r>
          </a:p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AU" altLang="en-US" sz="1000" b="0">
                <a:solidFill>
                  <a:schemeClr val="bg1"/>
                </a:solidFill>
                <a:latin typeface="akagi_probook"/>
              </a:rPr>
              <a:t>For use solely with the SongSelect® </a:t>
            </a:r>
            <a:r>
              <a:rPr lang="en-AU" altLang="en-US" sz="1000" b="0">
                <a:solidFill>
                  <a:schemeClr val="bg1"/>
                </a:solidFill>
                <a:latin typeface="akagi_probook"/>
                <a:hlinkClick r:id="rId3"/>
              </a:rPr>
              <a:t>Terms of Use</a:t>
            </a:r>
            <a:r>
              <a:rPr lang="en-AU" altLang="en-US" sz="1000" b="0">
                <a:solidFill>
                  <a:schemeClr val="bg1"/>
                </a:solidFill>
                <a:latin typeface="akagi_probook"/>
              </a:rPr>
              <a:t>. All rights reserved. </a:t>
            </a:r>
            <a:r>
              <a:rPr lang="en-AU" altLang="en-US" sz="1000" b="0">
                <a:solidFill>
                  <a:schemeClr val="bg1"/>
                </a:solidFill>
                <a:latin typeface="akagi_probook"/>
                <a:hlinkClick r:id="rId4"/>
              </a:rPr>
              <a:t>www.ccli.com</a:t>
            </a:r>
            <a:endParaRPr lang="en-AU" altLang="en-US" sz="1000" b="0">
              <a:solidFill>
                <a:schemeClr val="bg1"/>
              </a:solidFill>
              <a:latin typeface="akagi_probook"/>
            </a:endParaRPr>
          </a:p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AU" altLang="en-US" sz="1000" b="0" i="0">
                <a:solidFill>
                  <a:schemeClr val="bg1"/>
                </a:solidFill>
                <a:latin typeface="akagi_probook"/>
              </a:rPr>
              <a:t>CCLI Licence # 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Courier"/>
        <a:ea typeface=""/>
        <a:cs typeface=""/>
      </a:majorFont>
      <a:minorFont>
        <a:latin typeface="Couri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191</Words>
  <Application>Microsoft Office PowerPoint</Application>
  <PresentationFormat>Widescreen</PresentationFormat>
  <Paragraphs>37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akagi_probook</vt:lpstr>
      <vt:lpstr>Calibri</vt:lpstr>
      <vt:lpstr>Courier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54.</dc:title>
  <dc:creator>Brian Pratt</dc:creator>
  <cp:lastModifiedBy>Narelle Wheaton</cp:lastModifiedBy>
  <cp:revision>5</cp:revision>
  <dcterms:created xsi:type="dcterms:W3CDTF">1998-09-22T07:17:34Z</dcterms:created>
  <dcterms:modified xsi:type="dcterms:W3CDTF">2023-06-06T06:45:16Z</dcterms:modified>
</cp:coreProperties>
</file>